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7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80" y="914400"/>
            <a:ext cx="9799320" cy="160210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p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</a:rPr>
              <a:t>《</a:t>
            </a:r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  <a:sym typeface="+mn-ea"/>
              </a:rPr>
              <a:t>关于调整和硕县污水处理收费标准的通知</a:t>
            </a:r>
            <a:r>
              <a:rPr lang="zh-CN" altLang="zh-CN" sz="4000">
                <a:latin typeface="方正小标宋_GBK" panose="03000509000000000000" charset="-122"/>
                <a:ea typeface="方正小标宋_GBK" panose="03000509000000000000" charset="-122"/>
              </a:rPr>
              <a:t>》政策解读</a:t>
            </a:r>
            <a:endParaRPr lang="zh-CN" altLang="zh-CN" sz="4000">
              <a:latin typeface="方正小标宋_GBK" panose="03000509000000000000" charset="-122"/>
              <a:ea typeface="方正小标宋_GBK" panose="03000509000000000000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endParaRPr lang="zh-CN" altLang="en-US"/>
          </a:p>
          <a:p>
            <a:r>
              <a:rPr lang="zh-CN" altLang="en-US">
                <a:latin typeface="方正黑体_GBK" panose="03000509000000000000" charset="-122"/>
                <a:ea typeface="方正黑体_GBK" panose="03000509000000000000" charset="-122"/>
              </a:rPr>
              <a:t>和硕县发展和改革委员会、和硕县住房和城乡建设局</a:t>
            </a:r>
            <a:endParaRPr lang="zh-CN" altLang="en-US">
              <a:latin typeface="方正黑体_GBK" panose="03000509000000000000" charset="-122"/>
              <a:ea typeface="方正黑体_GBK" panose="03000509000000000000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一、起草背景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p>
            <a:pPr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为进一步提高我县污水的处理能力和处理水平，按照</a:t>
            </a: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“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污染付费、公平负担、补偿成本、合理盈利</a:t>
            </a: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”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的原则，合理调整污水处理费标准，对促进水资源节约集约利用和水污染防治有着重要作用，有利于提升居民节约用水、生态环境保护和付费意识。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一、主要依据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20000"/>
          </a:bodyPr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1.《中华人民共和国价格法》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2.《政府制定价格行为规则》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3.《政府制定价格成本监审办法》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4.《新疆维吾尔自治区人民政府定价目录》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5.《自治区污水处理定价成本监审暂行办法》。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6.《关于加快推进供气供热供水价格改革的通知》（巴发改价〔2024〕29号）</a:t>
            </a:r>
            <a:endParaRPr lang="en-US" altLang="zh-CN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三、主要内容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p>
            <a:pPr marL="0" indent="0">
              <a:buNone/>
            </a:pPr>
            <a:r>
              <a:rPr lang="zh-CN" altLang="en-US" sz="2400">
                <a:latin typeface="方正楷体_GBK" panose="03000509000000000000" charset="-122"/>
                <a:ea typeface="方正楷体_GBK" panose="03000509000000000000" charset="-122"/>
                <a:cs typeface="方正仿宋_GBK" panose="03000509000000000000" charset="-122"/>
              </a:rPr>
              <a:t>（一）和硕县污水处理收费标准</a:t>
            </a: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1、居民用水污水处理费由0.85元/立方米调整至0.95元/立方米。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2、非居民用水（工业、商业、服务业）污水处理费由1.2元/立方米调整至1.5元/立方米。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三、主要内容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80240"/>
            <a:ext cx="10969200" cy="4759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p>
            <a:pPr marL="0" indent="0">
              <a:buNone/>
            </a:pPr>
            <a:r>
              <a:rPr lang="zh-CN" altLang="en-US" sz="2400">
                <a:latin typeface="方正楷体_GBK" panose="03000509000000000000" charset="-122"/>
                <a:ea typeface="方正楷体_GBK" panose="03000509000000000000" charset="-122"/>
                <a:cs typeface="方正仿宋_GBK" panose="03000509000000000000" charset="-122"/>
              </a:rPr>
              <a:t>（二）其它有关事宜</a:t>
            </a:r>
            <a:endParaRPr lang="zh-CN" altLang="en-US" sz="2400">
              <a:latin typeface="方正楷体_GBK" panose="03000509000000000000" charset="-122"/>
              <a:ea typeface="方正楷体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1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、污水处理企业在收费前做好收费标准公示。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2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、污水处理企业要不断提高服务质量和水平，进一步保障污水处理安全，完善对外服务热线和快速抢修等应急处置机制，及时解决用户反映的困难和问题。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3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、本通知自2025年1月1日起施行，施行过程中，如遇上级政策调整，从其规定。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p>
            <a:r>
              <a:rPr lang="zh-CN" altLang="en-US"/>
              <a:t>四、解读主体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8400" y="1451030"/>
            <a:ext cx="10969200" cy="4759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和硕县发展和改革委员会、和硕县住房和城乡建设局。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</a:endParaRPr>
          </a:p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联系方式：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  <a:sym typeface="+mn-ea"/>
              </a:rPr>
              <a:t>和硕县发展和改革委员会  </a:t>
            </a: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  <a:sym typeface="+mn-ea"/>
              </a:rPr>
              <a:t>0996-5622336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  <a:sym typeface="+mn-ea"/>
              </a:rPr>
              <a:t>   </a:t>
            </a: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  <a:sym typeface="+mn-ea"/>
            </a:endParaRPr>
          </a:p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</a:rPr>
              <a:t>                </a:t>
            </a:r>
            <a:r>
              <a:rPr lang="zh-CN" altLang="en-US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  <a:sym typeface="+mn-ea"/>
              </a:rPr>
              <a:t>和硕县住房和城乡建设局 </a:t>
            </a:r>
            <a:r>
              <a:rPr lang="en-US" altLang="zh-CN" sz="2400">
                <a:latin typeface="方正仿宋_GBK" panose="03000509000000000000" charset="-122"/>
                <a:ea typeface="方正仿宋_GBK" panose="03000509000000000000" charset="-122"/>
                <a:cs typeface="方正仿宋_GBK" panose="03000509000000000000" charset="-122"/>
                <a:sym typeface="+mn-ea"/>
              </a:rPr>
              <a:t>0996-5626550</a:t>
            </a:r>
            <a:endParaRPr lang="en-US" altLang="zh-CN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  <a:sym typeface="+mn-ea"/>
            </a:endParaRPr>
          </a:p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endParaRPr lang="en-US" altLang="zh-CN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  <a:sym typeface="+mn-ea"/>
            </a:endParaRPr>
          </a:p>
          <a:p>
            <a:pPr marL="0" indent="647700">
              <a:buNone/>
              <a:extLst>
                <a:ext uri="{35155182-B16C-46BC-9424-99874614C6A1}">
                  <wpsdc:indentchars xmlns:wpsdc="http://www.wps.cn/officeDocument/2017/drawingmlCustomData" val="200" checksum="2787091126"/>
                </a:ext>
              </a:extLst>
            </a:pPr>
            <a:endParaRPr lang="zh-CN" altLang="en-US" sz="2400">
              <a:latin typeface="方正仿宋_GBK" panose="03000509000000000000" charset="-122"/>
              <a:ea typeface="方正仿宋_GBK" panose="03000509000000000000" charset="-122"/>
              <a:cs typeface="方正仿宋_GBK" panose="03000509000000000000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commondata" val="eyJoZGlkIjoiZWZjMTcyN2E2ZGUwOTk4NWZiNzY4ZWM5OGY1Y2Q4NDQ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WPS 演示</Application>
  <PresentationFormat>宽屏</PresentationFormat>
  <Paragraphs>42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方正小标宋_GBK</vt:lpstr>
      <vt:lpstr>Arial Unicode MS</vt:lpstr>
      <vt:lpstr>方正黑体_GBK</vt:lpstr>
      <vt:lpstr>方正仿宋_GBK</vt:lpstr>
      <vt:lpstr>方正楷体_GBK</vt:lpstr>
      <vt:lpstr>微软雅黑</vt:lpstr>
      <vt:lpstr>Calibri</vt:lpstr>
      <vt:lpstr>WPS</vt:lpstr>
      <vt:lpstr>《关于调整和硕县污水处理收费标准的通知》政策解读</vt:lpstr>
      <vt:lpstr>一、起草背景</vt:lpstr>
      <vt:lpstr>一、主要依据</vt:lpstr>
      <vt:lpstr>三、主要内容</vt:lpstr>
      <vt:lpstr>三、主要内容</vt:lpstr>
      <vt:lpstr>四、解读主体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NTKO</cp:lastModifiedBy>
  <cp:revision>164</cp:revision>
  <dcterms:created xsi:type="dcterms:W3CDTF">2019-06-19T02:08:00Z</dcterms:created>
  <dcterms:modified xsi:type="dcterms:W3CDTF">2024-10-27T06:37:15Z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2052-11.1.0.10000</vt:lpwstr>
  </property>
  <property fmtid="{D5CDD505-2E9C-101B-9397-08002B2CF9AE}" pid="3" name="ICV">
    <vt:lpwstr>595B809E846241F6ACD84031C8F53FF8_11</vt:lpwstr>
  </property>
</Properties>
</file>